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84175-E2FF-427C-AE6D-0A6693224973}" type="datetimeFigureOut">
              <a:rPr lang="ru-RU" smtClean="0"/>
              <a:t>01.05.2017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DC4A-5D94-4241-B5CC-DD53FBA776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>
            <a:picLocks noGrp="1" noChangeAspect="1"/>
          </p:cNvPicPr>
          <p:nvPr isPhoto="1"/>
        </p:nvPicPr>
        <p:blipFill>
          <a:blip r:embed="rId2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 descr="D:\MyDoc\Desktop\0_bbbfb_1a9ea8f7_ori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188641"/>
            <a:ext cx="5040560" cy="144016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131840" y="1916832"/>
            <a:ext cx="51125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Милые, нежные, прекрасные женщины!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	Пусть этот день, 8 Марта, подарит вам прекрасное настроение, исполнение всех сокровенных желаний! Пусть он станет стартом для новых начинаний, которые принесут только радость! Искренних вам комплиментов и добрых слов всегда!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С весенним праздником! </a:t>
            </a:r>
          </a:p>
          <a:p>
            <a:pPr algn="r">
              <a:lnSpc>
                <a:spcPct val="150000"/>
              </a:lnSpc>
            </a:pP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Коллектив МБОУ СОШ №24</a:t>
            </a:r>
            <a:endParaRPr lang="ru-RU" sz="1400" dirty="0"/>
          </a:p>
        </p:txBody>
      </p:sp>
      <p:pic>
        <p:nvPicPr>
          <p:cNvPr id="1032" name="Picture 8" descr="D:\MyDoc\Desktop\7067007.png"/>
          <p:cNvPicPr>
            <a:picLocks noChangeAspect="1" noChangeArrowheads="1"/>
          </p:cNvPicPr>
          <p:nvPr/>
        </p:nvPicPr>
        <p:blipFill>
          <a:blip r:embed="rId4" cstate="email">
            <a:lum bright="-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3068960"/>
            <a:ext cx="6300192" cy="3789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Batang</vt:lpstr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Serkerar</dc:creator>
  <cp:lastModifiedBy>Илья Немченко</cp:lastModifiedBy>
  <cp:revision>6</cp:revision>
  <dcterms:created xsi:type="dcterms:W3CDTF">2017-03-06T05:57:46Z</dcterms:created>
  <dcterms:modified xsi:type="dcterms:W3CDTF">2017-05-01T09:56:42Z</dcterms:modified>
</cp:coreProperties>
</file>