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5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66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32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72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0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39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35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22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16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2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1FED9-40F9-4CF7-A11A-262F8EA83ADF}" type="datetimeFigureOut">
              <a:rPr lang="ru-RU" smtClean="0"/>
              <a:t>25.07.2024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0C242-094D-4708-9CB9-DF67E595D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44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Преподавание физики в </a:t>
            </a:r>
            <a:br>
              <a:rPr lang="ru-RU" dirty="0" smtClean="0"/>
            </a:br>
            <a:r>
              <a:rPr lang="ru-RU" dirty="0" smtClean="0"/>
              <a:t>9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2024-2025 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52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домашнего задания и контрольные на 1 четверть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Вектора</a:t>
            </a:r>
          </a:p>
          <a:p>
            <a:r>
              <a:rPr lang="ru-RU" dirty="0"/>
              <a:t>Равномерное прямолинейное </a:t>
            </a:r>
            <a:r>
              <a:rPr lang="ru-RU" dirty="0" smtClean="0"/>
              <a:t>движение</a:t>
            </a:r>
          </a:p>
          <a:p>
            <a:r>
              <a:rPr lang="ru-RU" dirty="0"/>
              <a:t>Относительность </a:t>
            </a:r>
            <a:r>
              <a:rPr lang="ru-RU" dirty="0" smtClean="0"/>
              <a:t>движения</a:t>
            </a:r>
          </a:p>
          <a:p>
            <a:r>
              <a:rPr lang="ru-RU" dirty="0"/>
              <a:t>Равномерное </a:t>
            </a:r>
            <a:r>
              <a:rPr lang="ru-RU" dirty="0" smtClean="0"/>
              <a:t>движение</a:t>
            </a:r>
          </a:p>
          <a:p>
            <a:r>
              <a:rPr lang="ru-RU" dirty="0"/>
              <a:t>Свободное </a:t>
            </a:r>
            <a:r>
              <a:rPr lang="ru-RU" dirty="0" smtClean="0"/>
              <a:t>падение</a:t>
            </a:r>
          </a:p>
          <a:p>
            <a:r>
              <a:rPr lang="ru-RU" dirty="0"/>
              <a:t>Контрольная работа по материалам 1 четверти</a:t>
            </a:r>
          </a:p>
        </p:txBody>
      </p:sp>
    </p:spTree>
    <p:extLst>
      <p:ext uri="{BB962C8B-B14F-4D97-AF65-F5344CB8AC3E}">
        <p14:creationId xmlns:p14="http://schemas.microsoft.com/office/powerpoint/2010/main" val="15903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домашнего задания и контрольные на 2 четверть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Движение тела, брошенного под углом к </a:t>
            </a:r>
            <a:r>
              <a:rPr lang="ru-RU" dirty="0" smtClean="0"/>
              <a:t>горизонту</a:t>
            </a:r>
          </a:p>
          <a:p>
            <a:r>
              <a:rPr lang="ru-RU" dirty="0"/>
              <a:t>Движение по </a:t>
            </a:r>
            <a:r>
              <a:rPr lang="ru-RU" dirty="0" smtClean="0"/>
              <a:t>окружности</a:t>
            </a:r>
          </a:p>
          <a:p>
            <a:r>
              <a:rPr lang="ru-RU" dirty="0"/>
              <a:t>Зачёт по «Законам Ньютона</a:t>
            </a:r>
            <a:r>
              <a:rPr lang="ru-RU" dirty="0" smtClean="0"/>
              <a:t>»</a:t>
            </a:r>
          </a:p>
          <a:p>
            <a:r>
              <a:rPr lang="ru-RU" dirty="0"/>
              <a:t>Контрольная работа по материалам 2 четверти</a:t>
            </a:r>
          </a:p>
        </p:txBody>
      </p:sp>
    </p:spTree>
    <p:extLst>
      <p:ext uri="{BB962C8B-B14F-4D97-AF65-F5344CB8AC3E}">
        <p14:creationId xmlns:p14="http://schemas.microsoft.com/office/powerpoint/2010/main" val="2289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домашнего задания и контрольные на 3 четверть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Сила </a:t>
            </a:r>
            <a:r>
              <a:rPr lang="ru-RU" dirty="0" smtClean="0"/>
              <a:t>упругости</a:t>
            </a:r>
          </a:p>
          <a:p>
            <a:r>
              <a:rPr lang="ru-RU" dirty="0"/>
              <a:t>Сила </a:t>
            </a:r>
            <a:r>
              <a:rPr lang="ru-RU" dirty="0" smtClean="0"/>
              <a:t>трения</a:t>
            </a:r>
          </a:p>
          <a:p>
            <a:r>
              <a:rPr lang="ru-RU" dirty="0"/>
              <a:t>Контрольная работа «Динамика</a:t>
            </a:r>
            <a:r>
              <a:rPr lang="ru-RU" dirty="0" smtClean="0"/>
              <a:t>»</a:t>
            </a:r>
          </a:p>
          <a:p>
            <a:r>
              <a:rPr lang="ru-RU" dirty="0"/>
              <a:t>Закон сохранения </a:t>
            </a:r>
            <a:r>
              <a:rPr lang="ru-RU" dirty="0" smtClean="0"/>
              <a:t>импульса</a:t>
            </a:r>
          </a:p>
          <a:p>
            <a:r>
              <a:rPr lang="ru-RU" dirty="0"/>
              <a:t>Контрольная работа по теме «Законы сохранения»</a:t>
            </a:r>
          </a:p>
        </p:txBody>
      </p:sp>
    </p:spTree>
    <p:extLst>
      <p:ext uri="{BB962C8B-B14F-4D97-AF65-F5344CB8AC3E}">
        <p14:creationId xmlns:p14="http://schemas.microsoft.com/office/powerpoint/2010/main" val="2176234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домашнего задания и контрольные на 4 четверть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Механические </a:t>
            </a:r>
            <a:r>
              <a:rPr lang="ru-RU" dirty="0" smtClean="0"/>
              <a:t>колебания</a:t>
            </a:r>
          </a:p>
          <a:p>
            <a:r>
              <a:rPr lang="ru-RU" dirty="0"/>
              <a:t>Контрольная работа по теме «Механические колебания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Лабораторный практикум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08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уроков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Лекция</a:t>
            </a:r>
            <a:r>
              <a:rPr lang="ru-RU" dirty="0"/>
              <a:t> – объяснение нового материала. Домашнее задание – параграф </a:t>
            </a:r>
            <a:r>
              <a:rPr lang="ru-RU" dirty="0" smtClean="0"/>
              <a:t>учебника.</a:t>
            </a:r>
          </a:p>
          <a:p>
            <a:r>
              <a:rPr lang="ru-RU" b="1" dirty="0"/>
              <a:t>Семинар</a:t>
            </a:r>
            <a:r>
              <a:rPr lang="ru-RU" dirty="0"/>
              <a:t> – фронтальный разбор задач учителем у доски.  </a:t>
            </a:r>
            <a:r>
              <a:rPr lang="ru-RU" dirty="0" smtClean="0"/>
              <a:t>                               Домашнее </a:t>
            </a:r>
            <a:r>
              <a:rPr lang="ru-RU" dirty="0"/>
              <a:t>задание – задачи из подборки</a:t>
            </a:r>
            <a:r>
              <a:rPr lang="ru-RU" dirty="0" smtClean="0"/>
              <a:t>.</a:t>
            </a:r>
          </a:p>
          <a:p>
            <a:r>
              <a:rPr lang="ru-RU" b="1" dirty="0"/>
              <a:t>Закрепление</a:t>
            </a:r>
            <a:r>
              <a:rPr lang="ru-RU" dirty="0"/>
              <a:t> – в начале урока разбор домашних задач, в конце урока мини контрольная работа (10 – 15 минут) – проверка домашнего задания (ПДЗ).</a:t>
            </a:r>
          </a:p>
        </p:txBody>
      </p:sp>
    </p:spTree>
    <p:extLst>
      <p:ext uri="{BB962C8B-B14F-4D97-AF65-F5344CB8AC3E}">
        <p14:creationId xmlns:p14="http://schemas.microsoft.com/office/powerpoint/2010/main" val="162045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 отметок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Диктант – 5 вопросов по теории. Каждый урок. Отметка в журнал. Не исправляется.</a:t>
            </a:r>
          </a:p>
          <a:p>
            <a:r>
              <a:rPr lang="ru-RU" dirty="0" smtClean="0"/>
              <a:t>Проверка домашнего задания (ПДЗ) – в конце блока. Отметка в журнал. В случае пропуска – точка. Не исправляется.</a:t>
            </a:r>
          </a:p>
          <a:p>
            <a:r>
              <a:rPr lang="ru-RU" dirty="0" smtClean="0"/>
              <a:t>Контрольная работа – в конце четверти или темы. </a:t>
            </a:r>
            <a:r>
              <a:rPr lang="ru-RU" dirty="0" smtClean="0"/>
              <a:t>Отметка в журнал. </a:t>
            </a:r>
            <a:r>
              <a:rPr lang="ru-RU" dirty="0" smtClean="0"/>
              <a:t>Можно исправить на балл выше во внеурочное время.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242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Проверка домашнего 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Даётся на 10 – 15 минут в конце урока;</a:t>
            </a:r>
          </a:p>
          <a:p>
            <a:pPr lvl="0"/>
            <a:r>
              <a:rPr lang="ru-RU" dirty="0" smtClean="0"/>
              <a:t>Каждый </a:t>
            </a:r>
            <a:r>
              <a:rPr lang="ru-RU" dirty="0"/>
              <a:t>вариант содержит три задачи: «На тройку», «На четвёрку», «На пятёрку»;</a:t>
            </a:r>
          </a:p>
          <a:p>
            <a:pPr lvl="0"/>
            <a:r>
              <a:rPr lang="ru-RU" dirty="0"/>
              <a:t>Ученик сам выбирает, какую задачу ему решать;</a:t>
            </a:r>
          </a:p>
          <a:p>
            <a:pPr lvl="0"/>
            <a:r>
              <a:rPr lang="ru-RU" dirty="0"/>
              <a:t>Если решено несколько задач, то оценивается самая лёгкая задача;</a:t>
            </a:r>
          </a:p>
          <a:p>
            <a:pPr lvl="0"/>
            <a:r>
              <a:rPr lang="ru-RU" dirty="0"/>
              <a:t>Исправление не предусмотрено;</a:t>
            </a:r>
          </a:p>
          <a:p>
            <a:r>
              <a:rPr lang="ru-RU" dirty="0"/>
              <a:t>Если ученик отсутствует на уроке, то в журнал ставится «точка». Если в конце четверти ученик присутствует на уроке, то все «точки» исправляются на единицы.</a:t>
            </a:r>
          </a:p>
        </p:txBody>
      </p:sp>
    </p:spTree>
    <p:extLst>
      <p:ext uri="{BB962C8B-B14F-4D97-AF65-F5344CB8AC3E}">
        <p14:creationId xmlns:p14="http://schemas.microsoft.com/office/powerpoint/2010/main" val="364179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«На тройку».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Задача проверяет знание основных формул, решается в одно или два действия, можно получить либо отметку «3», либо отметку «2</a:t>
            </a:r>
            <a:r>
              <a:rPr lang="ru-RU" dirty="0" smtClean="0"/>
              <a:t>».</a:t>
            </a:r>
          </a:p>
          <a:p>
            <a:pPr lvl="0"/>
            <a:r>
              <a:rPr lang="ru-RU" dirty="0"/>
              <a:t>«Тройка» ставится если:</a:t>
            </a:r>
          </a:p>
          <a:p>
            <a:pPr lvl="1"/>
            <a:r>
              <a:rPr lang="ru-RU" dirty="0"/>
              <a:t> Выполнены все требования к оформлению задачи;</a:t>
            </a:r>
          </a:p>
          <a:p>
            <a:pPr lvl="1"/>
            <a:r>
              <a:rPr lang="ru-RU" dirty="0"/>
              <a:t> Получен правильный ответ;</a:t>
            </a:r>
          </a:p>
          <a:p>
            <a:r>
              <a:rPr lang="ru-RU" dirty="0"/>
              <a:t>«Двойка» ставится если, получил неправильный ответ, либо не выполнил требования к оформлению.</a:t>
            </a:r>
          </a:p>
        </p:txBody>
      </p:sp>
    </p:spTree>
    <p:extLst>
      <p:ext uri="{BB962C8B-B14F-4D97-AF65-F5344CB8AC3E}">
        <p14:creationId xmlns:p14="http://schemas.microsoft.com/office/powerpoint/2010/main" val="48039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«На четвёрку».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Задача проверяет знание основных формул и понимание особенности их применения в различных ситуациях, можно получить </a:t>
            </a:r>
            <a:r>
              <a:rPr lang="ru-RU" dirty="0" smtClean="0"/>
              <a:t>отметку </a:t>
            </a:r>
            <a:r>
              <a:rPr lang="ru-RU" dirty="0"/>
              <a:t>«4», </a:t>
            </a:r>
            <a:r>
              <a:rPr lang="ru-RU" dirty="0" smtClean="0"/>
              <a:t>«</a:t>
            </a:r>
            <a:r>
              <a:rPr lang="ru-RU" dirty="0"/>
              <a:t>3», </a:t>
            </a:r>
            <a:r>
              <a:rPr lang="ru-RU" dirty="0" smtClean="0"/>
              <a:t>«</a:t>
            </a:r>
            <a:r>
              <a:rPr lang="ru-RU" dirty="0"/>
              <a:t>2</a:t>
            </a:r>
            <a:r>
              <a:rPr lang="ru-RU" dirty="0" smtClean="0"/>
              <a:t>».</a:t>
            </a:r>
          </a:p>
          <a:p>
            <a:pPr lvl="0"/>
            <a:r>
              <a:rPr lang="ru-RU" dirty="0"/>
              <a:t>«Четвёрка» ставится если:</a:t>
            </a:r>
          </a:p>
          <a:p>
            <a:pPr lvl="1"/>
            <a:r>
              <a:rPr lang="ru-RU" dirty="0"/>
              <a:t>Выполнены все требования к оформлению задачи;</a:t>
            </a:r>
          </a:p>
          <a:p>
            <a:pPr lvl="1"/>
            <a:r>
              <a:rPr lang="ru-RU" dirty="0"/>
              <a:t>Получена правильная расчётная формула в общем виде;</a:t>
            </a:r>
          </a:p>
          <a:p>
            <a:pPr lvl="1"/>
            <a:r>
              <a:rPr lang="ru-RU" dirty="0"/>
              <a:t>Получен правильный ответ.</a:t>
            </a:r>
          </a:p>
          <a:p>
            <a:pPr lvl="0"/>
            <a:r>
              <a:rPr lang="ru-RU" dirty="0"/>
              <a:t>«Тройка» ставится если, отсутствует любой пункт из требований к «Четвёрке»;</a:t>
            </a:r>
          </a:p>
          <a:p>
            <a:r>
              <a:rPr lang="ru-RU" dirty="0"/>
              <a:t>«Двойка» ставится если, отсутствуют два любых пункта из требований к «Четвёрке»;</a:t>
            </a:r>
          </a:p>
        </p:txBody>
      </p:sp>
    </p:spTree>
    <p:extLst>
      <p:ext uri="{BB962C8B-B14F-4D97-AF65-F5344CB8AC3E}">
        <p14:creationId xmlns:p14="http://schemas.microsoft.com/office/powerpoint/2010/main" val="321549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«На пятёрку»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Задача проверяет знание формул, умение применять их в различных ситуациях и использовать формулы из других, ранее изученных тем, можно получить </a:t>
            </a:r>
            <a:r>
              <a:rPr lang="ru-RU" dirty="0" smtClean="0"/>
              <a:t>отметку </a:t>
            </a:r>
            <a:r>
              <a:rPr lang="ru-RU" dirty="0"/>
              <a:t>«5», </a:t>
            </a:r>
            <a:r>
              <a:rPr lang="ru-RU" dirty="0" smtClean="0"/>
              <a:t>«</a:t>
            </a:r>
            <a:r>
              <a:rPr lang="ru-RU" dirty="0"/>
              <a:t>4», </a:t>
            </a:r>
            <a:r>
              <a:rPr lang="ru-RU" dirty="0" smtClean="0"/>
              <a:t>«</a:t>
            </a:r>
            <a:r>
              <a:rPr lang="ru-RU" dirty="0"/>
              <a:t>3», </a:t>
            </a:r>
            <a:r>
              <a:rPr lang="ru-RU" dirty="0" smtClean="0"/>
              <a:t>«</a:t>
            </a:r>
            <a:r>
              <a:rPr lang="ru-RU" dirty="0"/>
              <a:t>2</a:t>
            </a:r>
            <a:r>
              <a:rPr lang="ru-RU" dirty="0" smtClean="0"/>
              <a:t>».</a:t>
            </a:r>
          </a:p>
          <a:p>
            <a:pPr lvl="0"/>
            <a:r>
              <a:rPr lang="ru-RU" dirty="0"/>
              <a:t>«Пятёрка» ставится если:</a:t>
            </a:r>
          </a:p>
          <a:p>
            <a:pPr lvl="1"/>
            <a:r>
              <a:rPr lang="ru-RU" dirty="0"/>
              <a:t>Выполнены все требования к оформлению задачи;</a:t>
            </a:r>
          </a:p>
          <a:p>
            <a:pPr lvl="1"/>
            <a:r>
              <a:rPr lang="ru-RU" dirty="0"/>
              <a:t>Получена правильная система уравнений;</a:t>
            </a:r>
          </a:p>
          <a:p>
            <a:pPr lvl="1"/>
            <a:r>
              <a:rPr lang="ru-RU" dirty="0"/>
              <a:t>Получена правильная расчётная формула в общем виде;</a:t>
            </a:r>
          </a:p>
          <a:p>
            <a:pPr lvl="1"/>
            <a:r>
              <a:rPr lang="ru-RU" dirty="0"/>
              <a:t>Получен правильный ответ.</a:t>
            </a:r>
          </a:p>
          <a:p>
            <a:pPr lvl="0"/>
            <a:r>
              <a:rPr lang="ru-RU" dirty="0"/>
              <a:t>«Четвёрка» ставится если, отсутствует любой пункт из требований к «Пятёрке»;</a:t>
            </a:r>
          </a:p>
          <a:p>
            <a:pPr lvl="0"/>
            <a:r>
              <a:rPr lang="ru-RU" dirty="0"/>
              <a:t>«Тройка» ставится если, отсутствует два любых пункта из требований к «Пятёрке»;</a:t>
            </a:r>
          </a:p>
          <a:p>
            <a:r>
              <a:rPr lang="ru-RU" dirty="0"/>
              <a:t>«Двойка» ставится если, отсутствуют три любых пункта из требований к «Пятёрке»;</a:t>
            </a:r>
          </a:p>
        </p:txBody>
      </p:sp>
    </p:spTree>
    <p:extLst>
      <p:ext uri="{BB962C8B-B14F-4D97-AF65-F5344CB8AC3E}">
        <p14:creationId xmlns:p14="http://schemas.microsoft.com/office/powerpoint/2010/main" val="110450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Подборки на семинаре.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Имеют такую же структуру, что и ПДЗ, т.е. есть блок задач «На тройку», блок задач «На четвёрку» и блок задач «На пятёрку».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каждом блоке по 2 – 4 задач, аналогичных тем, что будут на ПДЗ. Все задачи содержат ответы. На уроке преподаватель разбирает по 1- 2 задачи из каждого блока. </a:t>
            </a:r>
            <a:endParaRPr lang="ru-RU" dirty="0" smtClean="0"/>
          </a:p>
          <a:p>
            <a:r>
              <a:rPr lang="ru-RU" dirty="0" smtClean="0"/>
              <a:t>Оставшиеся </a:t>
            </a:r>
            <a:r>
              <a:rPr lang="ru-RU" dirty="0"/>
              <a:t>задачи на самостоятельное решение дома.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следующем уроке преподаватель разбирает задачи по просьбе учеников непосредственно перед ПДЗ.</a:t>
            </a:r>
          </a:p>
        </p:txBody>
      </p:sp>
    </p:spTree>
    <p:extLst>
      <p:ext uri="{BB962C8B-B14F-4D97-AF65-F5344CB8AC3E}">
        <p14:creationId xmlns:p14="http://schemas.microsoft.com/office/powerpoint/2010/main" val="6336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Контрольная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Даётся на пару;</a:t>
            </a:r>
          </a:p>
          <a:p>
            <a:pPr lvl="0"/>
            <a:r>
              <a:rPr lang="ru-RU" dirty="0"/>
              <a:t>По пройденным темам;</a:t>
            </a:r>
          </a:p>
          <a:p>
            <a:pPr lvl="0"/>
            <a:r>
              <a:rPr lang="ru-RU" dirty="0"/>
              <a:t>Структура аналогична </a:t>
            </a:r>
            <a:r>
              <a:rPr lang="ru-RU" dirty="0" smtClean="0"/>
              <a:t>ЕГЭ, </a:t>
            </a:r>
            <a:r>
              <a:rPr lang="ru-RU" dirty="0"/>
              <a:t>т.е. задания разного типа (тестовые и с развёрнутым ответом), за разные задачи ставится разное количество баллов, в пятибалльную отметку переводится через процент выполнения.</a:t>
            </a:r>
          </a:p>
          <a:p>
            <a:pPr lvl="0"/>
            <a:r>
              <a:rPr lang="ru-RU" dirty="0" smtClean="0"/>
              <a:t>Если </a:t>
            </a:r>
            <a:r>
              <a:rPr lang="ru-RU" dirty="0"/>
              <a:t>ученик пишет успешно итоговую контрольную работу (на 4 или 5), то все «точки» убираются без исправления.</a:t>
            </a:r>
          </a:p>
          <a:p>
            <a:r>
              <a:rPr lang="ru-RU" dirty="0"/>
              <a:t>Можно исправить на балл выше во внеурочное время.</a:t>
            </a:r>
          </a:p>
        </p:txBody>
      </p:sp>
    </p:spTree>
    <p:extLst>
      <p:ext uri="{BB962C8B-B14F-4D97-AF65-F5344CB8AC3E}">
        <p14:creationId xmlns:p14="http://schemas.microsoft.com/office/powerpoint/2010/main" val="61226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751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Преподавание физики в  9 классе</vt:lpstr>
      <vt:lpstr>Типы уроков</vt:lpstr>
      <vt:lpstr>Источник отметок</vt:lpstr>
      <vt:lpstr>Проверка домашнего задания</vt:lpstr>
      <vt:lpstr>Задача «На тройку».</vt:lpstr>
      <vt:lpstr>Задача «На четвёрку».</vt:lpstr>
      <vt:lpstr>Задача «На пятёрку»</vt:lpstr>
      <vt:lpstr>Подборки на семинаре.</vt:lpstr>
      <vt:lpstr>Контрольная работа</vt:lpstr>
      <vt:lpstr>Проверка домашнего задания и контрольные на 1 четверть</vt:lpstr>
      <vt:lpstr>Проверка домашнего задания и контрольные на 2 четверть</vt:lpstr>
      <vt:lpstr>Проверка домашнего задания и контрольные на 3 четверть</vt:lpstr>
      <vt:lpstr>Проверка домашнего задания и контрольные на 4 четверть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Преподавание физики в  9 классе</dc:title>
  <dc:creator>Home</dc:creator>
  <cp:lastModifiedBy>Home</cp:lastModifiedBy>
  <cp:revision>9</cp:revision>
  <dcterms:created xsi:type="dcterms:W3CDTF">2024-07-25T13:39:43Z</dcterms:created>
  <dcterms:modified xsi:type="dcterms:W3CDTF">2024-07-25T15:22:50Z</dcterms:modified>
</cp:coreProperties>
</file>